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C7FA-E523-4527-BC9F-07C4A3F3A1DE}" type="datetimeFigureOut">
              <a:rPr lang="en-CA" smtClean="0"/>
              <a:t>2018-09-21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3EB1-77CB-4153-B9EC-C2B336F9C96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800" dirty="0" smtClean="0">
                <a:solidFill>
                  <a:schemeClr val="bg1"/>
                </a:solidFill>
                <a:latin typeface="Kristen ITC" pitchFamily="66" charset="0"/>
              </a:rPr>
              <a:t>1.</a:t>
            </a:r>
            <a:r>
              <a:rPr lang="en-GB" sz="4800" dirty="0" smtClean="0">
                <a:solidFill>
                  <a:schemeClr val="bg1"/>
                </a:solidFill>
                <a:latin typeface="Kristen ITC" pitchFamily="66" charset="0"/>
              </a:rPr>
              <a:t>2 </a:t>
            </a:r>
            <a:r>
              <a:rPr lang="hr-HR" sz="4800" dirty="0" smtClean="0">
                <a:solidFill>
                  <a:schemeClr val="bg1"/>
                </a:solidFill>
                <a:latin typeface="Kristen ITC" pitchFamily="66" charset="0"/>
              </a:rPr>
              <a:t>Pete, Shark and Russell</a:t>
            </a:r>
            <a:endParaRPr lang="en-CA" sz="48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Let’s translate</a:t>
            </a:r>
            <a:endParaRPr lang="en-US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68052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You’ re stuck up! </a:t>
            </a:r>
            <a:endParaRPr lang="en-GB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I bet you don’t know. 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You talk behind my back.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I’m warning you.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I’m counting on you.</a:t>
            </a:r>
          </a:p>
          <a:p>
            <a:pPr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Kristen ITC" pitchFamily="66" charset="0"/>
              </a:rPr>
              <a:t>What do you mean?</a:t>
            </a:r>
            <a:endParaRPr lang="en-CA" dirty="0">
              <a:solidFill>
                <a:schemeClr val="bg1"/>
              </a:solidFill>
              <a:latin typeface="Kristen ITC" pitchFamily="66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4038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Ti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si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umišljen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!</a:t>
            </a:r>
            <a:endParaRPr lang="en-GB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Kladim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se da ne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znaš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  <a:r>
              <a:rPr lang="hr-HR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endParaRPr lang="hr-HR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Pričaš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meni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iza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leđa</a:t>
            </a:r>
            <a:r>
              <a:rPr lang="hr-HR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  <a:endParaRPr lang="hr-HR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Upozoravam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te</a:t>
            </a:r>
            <a:r>
              <a:rPr lang="hr-HR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  <a:endParaRPr lang="hr-HR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Računam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tebe</a:t>
            </a:r>
            <a:r>
              <a:rPr lang="hr-HR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  <a:endParaRPr lang="hr-HR" dirty="0">
              <a:solidFill>
                <a:schemeClr val="bg1"/>
              </a:solidFill>
              <a:latin typeface="Kristen ITC" pitchFamily="66" charset="0"/>
            </a:endParaRPr>
          </a:p>
          <a:p>
            <a:pPr>
              <a:lnSpc>
                <a:spcPct val="150000"/>
              </a:lnSpc>
              <a:buFont typeface="Kristen ITC" panose="03050502040202030202" pitchFamily="66" charset="0"/>
              <a:buChar char="-"/>
            </a:pP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Kako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to </a:t>
            </a:r>
            <a:r>
              <a:rPr lang="en-GB" dirty="0" err="1" smtClean="0">
                <a:solidFill>
                  <a:schemeClr val="bg1"/>
                </a:solidFill>
                <a:latin typeface="Kristen ITC" pitchFamily="66" charset="0"/>
              </a:rPr>
              <a:t>misliš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?</a:t>
            </a:r>
            <a:endParaRPr lang="en-CA" dirty="0">
              <a:solidFill>
                <a:schemeClr val="bg1"/>
              </a:solidFill>
              <a:latin typeface="Kristen ITC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2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a coded message</a:t>
            </a:r>
            <a:endParaRPr lang="en-US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S</a:t>
            </a:r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port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t</a:t>
            </a:r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H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ink</a:t>
            </a:r>
            <a:endParaRPr lang="en-GB" dirty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AR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e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stuc</a:t>
            </a:r>
            <a:r>
              <a:rPr lang="en-GB" b="1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k-</a:t>
            </a:r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up</a:t>
            </a:r>
          </a:p>
          <a:p>
            <a:r>
              <a:rPr lang="en-GB" b="1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S</a:t>
            </a:r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illy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frie</a:t>
            </a:r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N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d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EVE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n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t</a:t>
            </a:r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R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ies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S</a:t>
            </a:r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ee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fol</a:t>
            </a:r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L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ow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v</a:t>
            </a:r>
            <a:r>
              <a:rPr lang="en-GB" b="1" dirty="0" err="1" smtClean="0">
                <a:solidFill>
                  <a:srgbClr val="FFFF00"/>
                </a:solidFill>
                <a:latin typeface="Kristen ITC" panose="03050502040202030202" pitchFamily="66" charset="0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ry</a:t>
            </a:r>
            <a:endParaRPr lang="en-GB" dirty="0" smtClean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en-GB" b="1" dirty="0" smtClean="0">
                <a:solidFill>
                  <a:srgbClr val="FFFF00"/>
                </a:solidFill>
                <a:latin typeface="Kristen ITC" panose="03050502040202030202" pitchFamily="66" charset="0"/>
              </a:rPr>
              <a:t>P</a:t>
            </a:r>
            <a:r>
              <a:rPr lang="en-GB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lace</a:t>
            </a:r>
            <a:endParaRPr lang="en-US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>
              <a:solidFill>
                <a:schemeClr val="bg1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1247101">
            <a:off x="2817073" y="2945086"/>
            <a:ext cx="6370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SHARKS NEVER SLEEP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1920" y="5151240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16.5.20.5</a:t>
            </a:r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58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GB" sz="4000" b="1" dirty="0" smtClean="0">
                <a:solidFill>
                  <a:schemeClr val="bg1"/>
                </a:solidFill>
              </a:rPr>
              <a:t> ARE CLEVER.</a:t>
            </a:r>
          </a:p>
          <a:p>
            <a:pPr marL="0" indent="0">
              <a:buNone/>
            </a:pPr>
            <a:r>
              <a:rPr lang="en-GB" sz="4000" dirty="0" err="1" smtClean="0">
                <a:solidFill>
                  <a:srgbClr val="FFC000"/>
                </a:solidFill>
              </a:rPr>
              <a:t>Ti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</a:rPr>
              <a:t>si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</a:rPr>
              <a:t>pametan</a:t>
            </a:r>
            <a:r>
              <a:rPr lang="en-GB" sz="4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GB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4000" dirty="0" err="1" smtClean="0">
                <a:solidFill>
                  <a:srgbClr val="FFC000"/>
                </a:solidFill>
              </a:rPr>
              <a:t>nominativ</a:t>
            </a:r>
            <a:r>
              <a:rPr lang="en-GB" sz="4000" dirty="0" smtClean="0">
                <a:solidFill>
                  <a:srgbClr val="FFC000"/>
                </a:solidFill>
              </a:rPr>
              <a:t> (</a:t>
            </a:r>
            <a:r>
              <a:rPr lang="en-GB" sz="4000" dirty="0" err="1" smtClean="0">
                <a:solidFill>
                  <a:srgbClr val="FFC000"/>
                </a:solidFill>
              </a:rPr>
              <a:t>tko</a:t>
            </a:r>
            <a:r>
              <a:rPr lang="en-GB" sz="4000" dirty="0" smtClean="0">
                <a:solidFill>
                  <a:srgbClr val="FFC000"/>
                </a:solidFill>
              </a:rPr>
              <a:t>, </a:t>
            </a:r>
            <a:r>
              <a:rPr lang="en-GB" sz="4000" dirty="0" err="1" smtClean="0">
                <a:solidFill>
                  <a:srgbClr val="FFC000"/>
                </a:solidFill>
              </a:rPr>
              <a:t>što</a:t>
            </a:r>
            <a:r>
              <a:rPr lang="en-GB" sz="4000" dirty="0" smtClean="0">
                <a:solidFill>
                  <a:srgbClr val="FFC000"/>
                </a:solidFill>
              </a:rPr>
              <a:t>)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chemeClr val="bg1"/>
                </a:solidFill>
              </a:rPr>
              <a:t>I WATCH </a:t>
            </a:r>
            <a:r>
              <a:rPr lang="en-GB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GB" sz="4000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4000" dirty="0" err="1" smtClean="0">
                <a:solidFill>
                  <a:schemeClr val="bg1"/>
                </a:solidFill>
              </a:rPr>
              <a:t>Ja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</a:rPr>
              <a:t>gledam</a:t>
            </a:r>
            <a:r>
              <a:rPr lang="en-GB" sz="4000" dirty="0" smtClean="0">
                <a:solidFill>
                  <a:schemeClr val="bg1"/>
                </a:solidFill>
              </a:rPr>
              <a:t> </a:t>
            </a:r>
            <a:r>
              <a:rPr lang="en-GB" sz="4000" dirty="0" err="1" smtClean="0">
                <a:solidFill>
                  <a:srgbClr val="FFC000"/>
                </a:solidFill>
              </a:rPr>
              <a:t>tebe</a:t>
            </a:r>
            <a:r>
              <a:rPr lang="en-GB" sz="4000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en-GB" sz="4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GB" sz="4000" dirty="0" err="1" smtClean="0">
                <a:solidFill>
                  <a:srgbClr val="FFC000"/>
                </a:solidFill>
              </a:rPr>
              <a:t>genitiv</a:t>
            </a:r>
            <a:r>
              <a:rPr lang="en-GB" sz="4000" dirty="0" smtClean="0">
                <a:solidFill>
                  <a:srgbClr val="FFC000"/>
                </a:solidFill>
              </a:rPr>
              <a:t> (</a:t>
            </a:r>
            <a:r>
              <a:rPr lang="en-GB" sz="4000" dirty="0" err="1" smtClean="0">
                <a:solidFill>
                  <a:srgbClr val="FFC000"/>
                </a:solidFill>
              </a:rPr>
              <a:t>koga</a:t>
            </a:r>
            <a:r>
              <a:rPr lang="en-GB" sz="4000" dirty="0" smtClean="0">
                <a:solidFill>
                  <a:srgbClr val="FFC000"/>
                </a:solidFill>
              </a:rPr>
              <a:t>, </a:t>
            </a:r>
            <a:r>
              <a:rPr lang="en-GB" sz="4000" dirty="0" err="1" smtClean="0">
                <a:solidFill>
                  <a:srgbClr val="FFC000"/>
                </a:solidFill>
              </a:rPr>
              <a:t>čega</a:t>
            </a:r>
            <a:r>
              <a:rPr lang="en-GB" sz="4000" dirty="0" smtClean="0">
                <a:solidFill>
                  <a:srgbClr val="FFC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4000" dirty="0" err="1" smtClean="0">
                <a:solidFill>
                  <a:srgbClr val="FFC000"/>
                </a:solidFill>
              </a:rPr>
              <a:t>dativ</a:t>
            </a:r>
            <a:r>
              <a:rPr lang="en-GB" sz="4000" dirty="0" smtClean="0">
                <a:solidFill>
                  <a:srgbClr val="FFC000"/>
                </a:solidFill>
              </a:rPr>
              <a:t> (</a:t>
            </a:r>
            <a:r>
              <a:rPr lang="en-GB" sz="4000" dirty="0" err="1" smtClean="0">
                <a:solidFill>
                  <a:srgbClr val="FFC000"/>
                </a:solidFill>
              </a:rPr>
              <a:t>komu</a:t>
            </a:r>
            <a:r>
              <a:rPr lang="en-GB" sz="4000" dirty="0" smtClean="0">
                <a:solidFill>
                  <a:srgbClr val="FFC000"/>
                </a:solidFill>
              </a:rPr>
              <a:t>, </a:t>
            </a:r>
            <a:r>
              <a:rPr lang="en-GB" sz="4000" dirty="0" err="1" smtClean="0">
                <a:solidFill>
                  <a:srgbClr val="FFC000"/>
                </a:solidFill>
              </a:rPr>
              <a:t>čemu</a:t>
            </a:r>
            <a:r>
              <a:rPr lang="en-GB" sz="4000" dirty="0" smtClean="0">
                <a:solidFill>
                  <a:srgbClr val="FFC000"/>
                </a:solidFill>
              </a:rPr>
              <a:t>)</a:t>
            </a:r>
          </a:p>
          <a:p>
            <a:pPr marL="0" indent="0">
              <a:buNone/>
            </a:pPr>
            <a:r>
              <a:rPr lang="en-GB" sz="4000" dirty="0" err="1" smtClean="0">
                <a:solidFill>
                  <a:srgbClr val="FFC000"/>
                </a:solidFill>
              </a:rPr>
              <a:t>akuzativ</a:t>
            </a:r>
            <a:r>
              <a:rPr lang="en-GB" sz="4000" dirty="0" smtClean="0">
                <a:solidFill>
                  <a:srgbClr val="FFC000"/>
                </a:solidFill>
              </a:rPr>
              <a:t> (</a:t>
            </a:r>
            <a:r>
              <a:rPr lang="en-GB" sz="4000" dirty="0" err="1" smtClean="0">
                <a:solidFill>
                  <a:srgbClr val="FFC000"/>
                </a:solidFill>
              </a:rPr>
              <a:t>koga</a:t>
            </a:r>
            <a:r>
              <a:rPr lang="en-GB" sz="4000" dirty="0" smtClean="0">
                <a:solidFill>
                  <a:srgbClr val="FFC000"/>
                </a:solidFill>
              </a:rPr>
              <a:t>, </a:t>
            </a:r>
            <a:r>
              <a:rPr lang="en-GB" sz="4000" dirty="0" err="1" smtClean="0">
                <a:solidFill>
                  <a:srgbClr val="FFC000"/>
                </a:solidFill>
              </a:rPr>
              <a:t>što</a:t>
            </a:r>
            <a:r>
              <a:rPr lang="en-GB" sz="4000" smtClean="0">
                <a:solidFill>
                  <a:srgbClr val="FFC000"/>
                </a:solidFill>
              </a:rPr>
              <a:t>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PRONOUNS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SUBJECT - nom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I		</a:t>
            </a:r>
            <a:r>
              <a:rPr lang="en-GB" dirty="0" err="1" smtClean="0">
                <a:solidFill>
                  <a:schemeClr val="bg1"/>
                </a:solidFill>
              </a:rPr>
              <a:t>ja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YOU	</a:t>
            </a:r>
            <a:r>
              <a:rPr lang="en-GB" dirty="0" err="1" smtClean="0">
                <a:solidFill>
                  <a:schemeClr val="bg1"/>
                </a:solidFill>
              </a:rPr>
              <a:t>ti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HE 		on</a:t>
            </a:r>
          </a:p>
          <a:p>
            <a:pPr marL="0" indent="0" defTabSz="452438">
              <a:buNone/>
            </a:pPr>
            <a:r>
              <a:rPr lang="en-GB" dirty="0" smtClean="0">
                <a:solidFill>
                  <a:schemeClr val="bg1"/>
                </a:solidFill>
              </a:rPr>
              <a:t>	SHE		</a:t>
            </a:r>
            <a:r>
              <a:rPr lang="en-GB" dirty="0" err="1" smtClean="0">
                <a:solidFill>
                  <a:schemeClr val="bg1"/>
                </a:solidFill>
              </a:rPr>
              <a:t>ona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 defTabSz="452438">
              <a:buNone/>
            </a:pPr>
            <a:r>
              <a:rPr lang="en-GB" dirty="0" smtClean="0">
                <a:solidFill>
                  <a:schemeClr val="bg1"/>
                </a:solidFill>
              </a:rPr>
              <a:t>	IT			ono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WE		mi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YOU	vi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THEY	</a:t>
            </a:r>
            <a:r>
              <a:rPr lang="en-GB" dirty="0" err="1" smtClean="0">
                <a:solidFill>
                  <a:schemeClr val="bg1"/>
                </a:solidFill>
              </a:rPr>
              <a:t>oni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OBJECT – gen, </a:t>
            </a:r>
            <a:r>
              <a:rPr lang="en-GB" dirty="0" err="1" smtClean="0">
                <a:solidFill>
                  <a:schemeClr val="bg1"/>
                </a:solidFill>
              </a:rPr>
              <a:t>dat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aku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me		</a:t>
            </a:r>
            <a:r>
              <a:rPr lang="en-GB" dirty="0" err="1" smtClean="0">
                <a:solidFill>
                  <a:schemeClr val="bg1"/>
                </a:solidFill>
              </a:rPr>
              <a:t>mene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meni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you		</a:t>
            </a:r>
            <a:r>
              <a:rPr lang="en-GB" dirty="0" err="1" smtClean="0">
                <a:solidFill>
                  <a:schemeClr val="bg1"/>
                </a:solidFill>
              </a:rPr>
              <a:t>tebe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tebi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him	</a:t>
            </a:r>
            <a:r>
              <a:rPr lang="en-GB" dirty="0" err="1" smtClean="0">
                <a:solidFill>
                  <a:schemeClr val="bg1"/>
                </a:solidFill>
              </a:rPr>
              <a:t>njega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njemu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 defTabSz="452438">
              <a:buNone/>
            </a:pPr>
            <a:r>
              <a:rPr lang="en-GB" dirty="0" smtClean="0">
                <a:solidFill>
                  <a:schemeClr val="bg1"/>
                </a:solidFill>
              </a:rPr>
              <a:t> 	her			</a:t>
            </a:r>
            <a:r>
              <a:rPr lang="en-GB" dirty="0" err="1" smtClean="0">
                <a:solidFill>
                  <a:schemeClr val="bg1"/>
                </a:solidFill>
              </a:rPr>
              <a:t>nju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njoj</a:t>
            </a:r>
            <a:endParaRPr lang="en-GB" dirty="0" smtClean="0">
              <a:solidFill>
                <a:schemeClr val="bg1"/>
              </a:solidFill>
            </a:endParaRPr>
          </a:p>
          <a:p>
            <a:pPr marL="0" indent="0" defTabSz="452438">
              <a:buNone/>
            </a:pPr>
            <a:r>
              <a:rPr lang="en-GB" dirty="0" smtClean="0">
                <a:solidFill>
                  <a:schemeClr val="bg1"/>
                </a:solidFill>
              </a:rPr>
              <a:t>	it			</a:t>
            </a:r>
            <a:r>
              <a:rPr lang="en-GB" dirty="0" err="1" smtClean="0">
                <a:solidFill>
                  <a:schemeClr val="bg1"/>
                </a:solidFill>
              </a:rPr>
              <a:t>onoga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onom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us		</a:t>
            </a:r>
            <a:r>
              <a:rPr lang="en-GB" dirty="0" err="1" smtClean="0">
                <a:solidFill>
                  <a:schemeClr val="bg1"/>
                </a:solidFill>
              </a:rPr>
              <a:t>nas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nama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you		vas, </a:t>
            </a:r>
            <a:r>
              <a:rPr lang="en-GB" dirty="0" err="1" smtClean="0">
                <a:solidFill>
                  <a:schemeClr val="bg1"/>
                </a:solidFill>
              </a:rPr>
              <a:t>vama</a:t>
            </a:r>
            <a:endParaRPr lang="en-GB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bg1"/>
                </a:solidFill>
              </a:rPr>
              <a:t>them	</a:t>
            </a:r>
            <a:r>
              <a:rPr lang="en-GB" dirty="0" err="1" smtClean="0">
                <a:solidFill>
                  <a:schemeClr val="bg1"/>
                </a:solidFill>
              </a:rPr>
              <a:t>njih</a:t>
            </a:r>
            <a:r>
              <a:rPr lang="en-GB" dirty="0" smtClean="0">
                <a:solidFill>
                  <a:schemeClr val="bg1"/>
                </a:solidFill>
              </a:rPr>
              <a:t>, </a:t>
            </a:r>
            <a:r>
              <a:rPr lang="en-GB" dirty="0" err="1" smtClean="0">
                <a:solidFill>
                  <a:schemeClr val="bg1"/>
                </a:solidFill>
              </a:rPr>
              <a:t>njima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909" y="6090364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rgbClr val="FFFF00"/>
                </a:solidFill>
              </a:rPr>
              <a:t>ispred</a:t>
            </a:r>
            <a:r>
              <a:rPr lang="en-GB" sz="3200" b="1" dirty="0" smtClean="0">
                <a:solidFill>
                  <a:srgbClr val="FFFF00"/>
                </a:solidFill>
              </a:rPr>
              <a:t> </a:t>
            </a:r>
            <a:r>
              <a:rPr lang="en-GB" sz="3200" b="1" dirty="0" err="1" smtClean="0">
                <a:solidFill>
                  <a:srgbClr val="FFFF00"/>
                </a:solidFill>
              </a:rPr>
              <a:t>glagola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05772" y="6126163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err="1" smtClean="0">
                <a:solidFill>
                  <a:srgbClr val="FFFF00"/>
                </a:solidFill>
              </a:rPr>
              <a:t>iza</a:t>
            </a:r>
            <a:r>
              <a:rPr lang="en-GB" sz="3200" b="1" dirty="0" smtClean="0">
                <a:solidFill>
                  <a:srgbClr val="FFFF00"/>
                </a:solidFill>
              </a:rPr>
              <a:t> </a:t>
            </a:r>
            <a:r>
              <a:rPr lang="en-GB" sz="3200" b="1" dirty="0" err="1" smtClean="0">
                <a:solidFill>
                  <a:srgbClr val="FFFF00"/>
                </a:solidFill>
              </a:rPr>
              <a:t>glagola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8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144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Kristen ITC</vt:lpstr>
      <vt:lpstr>Office Theme</vt:lpstr>
      <vt:lpstr>1.2 Pete, Shark and Russell</vt:lpstr>
      <vt:lpstr>Let’s translate</vt:lpstr>
      <vt:lpstr>a coded message</vt:lpstr>
      <vt:lpstr>PowerPoint Presentation</vt:lpstr>
      <vt:lpstr>PERSONAL PRONOUNS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2. Pete, Shark and Russell</dc:title>
  <dc:creator>Iva Becic</dc:creator>
  <cp:lastModifiedBy>Hermione Granger</cp:lastModifiedBy>
  <cp:revision>8</cp:revision>
  <dcterms:created xsi:type="dcterms:W3CDTF">2017-10-04T09:12:17Z</dcterms:created>
  <dcterms:modified xsi:type="dcterms:W3CDTF">2018-09-21T13:12:11Z</dcterms:modified>
</cp:coreProperties>
</file>